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28799790" cy="43199685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6" userDrawn="1">
          <p15:clr>
            <a:srgbClr val="A4A3A4"/>
          </p15:clr>
        </p15:guide>
        <p15:guide id="2" pos="907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13606"/>
        <p:guide pos="907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0039" y="2300019"/>
            <a:ext cx="24840487" cy="8350071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980039" y="11500094"/>
            <a:ext cx="24840487" cy="2741022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1980039" y="40040327"/>
            <a:ext cx="6480127" cy="2300019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9540187" y="40040327"/>
            <a:ext cx="9720191" cy="2300019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20340398" y="40040327"/>
            <a:ext cx="6480127" cy="2300019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65038" y="10770091"/>
            <a:ext cx="24840487" cy="17970143"/>
          </a:xfrm>
          <a:prstGeom prst="rect">
            <a:avLst/>
          </a:prstGeom>
        </p:spPr>
        <p:txBody>
          <a:bodyPr anchor="b"/>
          <a:lstStyle>
            <a:lvl1pPr>
              <a:defRPr sz="189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965038" y="28910239"/>
            <a:ext cx="24840487" cy="94500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560">
                <a:solidFill>
                  <a:schemeClr val="tx1">
                    <a:tint val="75000"/>
                  </a:schemeClr>
                </a:solidFill>
              </a:defRPr>
            </a:lvl1pPr>
            <a:lvl2pPr marL="144018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2pPr>
            <a:lvl3pPr marL="2879725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3pPr>
            <a:lvl4pPr marL="432054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4pPr>
            <a:lvl5pPr marL="5760085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5pPr>
            <a:lvl6pPr marL="7200265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6pPr>
            <a:lvl7pPr marL="863981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7pPr>
            <a:lvl8pPr marL="1007999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8pPr>
            <a:lvl9pPr marL="1152017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1980039" y="40040327"/>
            <a:ext cx="6480127" cy="2300019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9540187" y="40040327"/>
            <a:ext cx="9720191" cy="2300019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20340398" y="40040327"/>
            <a:ext cx="6480127" cy="2300019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0039" y="2300019"/>
            <a:ext cx="24840487" cy="8350071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980039" y="11500094"/>
            <a:ext cx="12240240" cy="2741022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4580286" y="11500094"/>
            <a:ext cx="12240240" cy="2741022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1980039" y="40040327"/>
            <a:ext cx="6480127" cy="2300019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9540187" y="40040327"/>
            <a:ext cx="9720191" cy="2300019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20340398" y="40040327"/>
            <a:ext cx="6480127" cy="2300019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3790" y="2300019"/>
            <a:ext cx="24840487" cy="8350071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983790" y="10590090"/>
            <a:ext cx="12183987" cy="519003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7560" b="1"/>
            </a:lvl1pPr>
            <a:lvl2pPr marL="1440180" indent="0">
              <a:buNone/>
              <a:defRPr sz="6300" b="1"/>
            </a:lvl2pPr>
            <a:lvl3pPr marL="2879725" indent="0">
              <a:buNone/>
              <a:defRPr sz="5670" b="1"/>
            </a:lvl3pPr>
            <a:lvl4pPr marL="4320540" indent="0">
              <a:buNone/>
              <a:defRPr sz="5040" b="1"/>
            </a:lvl4pPr>
            <a:lvl5pPr marL="5760085" indent="0">
              <a:buNone/>
              <a:defRPr sz="5040" b="1"/>
            </a:lvl5pPr>
            <a:lvl6pPr marL="7200265" indent="0">
              <a:buNone/>
              <a:defRPr sz="5040" b="1"/>
            </a:lvl6pPr>
            <a:lvl7pPr marL="8639810" indent="0">
              <a:buNone/>
              <a:defRPr sz="5040" b="1"/>
            </a:lvl7pPr>
            <a:lvl8pPr marL="10079990" indent="0">
              <a:buNone/>
              <a:defRPr sz="5040" b="1"/>
            </a:lvl8pPr>
            <a:lvl9pPr marL="11520170" indent="0">
              <a:buNone/>
              <a:defRPr sz="504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983790" y="15780129"/>
            <a:ext cx="12183987" cy="2321019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14580286" y="10590090"/>
            <a:ext cx="12243991" cy="519003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7560" b="1"/>
            </a:lvl1pPr>
            <a:lvl2pPr marL="1440180" indent="0">
              <a:buNone/>
              <a:defRPr sz="6300" b="1"/>
            </a:lvl2pPr>
            <a:lvl3pPr marL="2879725" indent="0">
              <a:buNone/>
              <a:defRPr sz="5670" b="1"/>
            </a:lvl3pPr>
            <a:lvl4pPr marL="4320540" indent="0">
              <a:buNone/>
              <a:defRPr sz="5040" b="1"/>
            </a:lvl4pPr>
            <a:lvl5pPr marL="5760085" indent="0">
              <a:buNone/>
              <a:defRPr sz="5040" b="1"/>
            </a:lvl5pPr>
            <a:lvl6pPr marL="7200265" indent="0">
              <a:buNone/>
              <a:defRPr sz="5040" b="1"/>
            </a:lvl6pPr>
            <a:lvl7pPr marL="8639810" indent="0">
              <a:buNone/>
              <a:defRPr sz="5040" b="1"/>
            </a:lvl7pPr>
            <a:lvl8pPr marL="10079990" indent="0">
              <a:buNone/>
              <a:defRPr sz="5040" b="1"/>
            </a:lvl8pPr>
            <a:lvl9pPr marL="11520170" indent="0">
              <a:buNone/>
              <a:defRPr sz="504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14580286" y="15780129"/>
            <a:ext cx="12243991" cy="2321019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1980039" y="40040327"/>
            <a:ext cx="6480127" cy="2300019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9540187" y="40040327"/>
            <a:ext cx="9720191" cy="2300019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20340398" y="40040327"/>
            <a:ext cx="6480127" cy="2300019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0039" y="2300019"/>
            <a:ext cx="24840487" cy="8350071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1980039" y="40040327"/>
            <a:ext cx="6480127" cy="2300019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9540187" y="40040327"/>
            <a:ext cx="9720191" cy="2300019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20340398" y="40040327"/>
            <a:ext cx="6480127" cy="2300019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1980039" y="40040327"/>
            <a:ext cx="6480127" cy="2300019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9540187" y="40040327"/>
            <a:ext cx="9720191" cy="2300019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20340398" y="40040327"/>
            <a:ext cx="6480127" cy="2300019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3790" y="2880024"/>
            <a:ext cx="9288931" cy="10080082"/>
          </a:xfrm>
          <a:prstGeom prst="rect">
            <a:avLst/>
          </a:prstGeom>
        </p:spPr>
        <p:txBody>
          <a:bodyPr anchor="b"/>
          <a:lstStyle>
            <a:lvl1pPr>
              <a:defRPr sz="1008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2243991" y="6220051"/>
            <a:ext cx="14580286" cy="30700250"/>
          </a:xfrm>
          <a:prstGeom prst="rect">
            <a:avLst/>
          </a:prstGeom>
        </p:spPr>
        <p:txBody>
          <a:bodyPr/>
          <a:lstStyle>
            <a:lvl1pPr>
              <a:defRPr sz="10080"/>
            </a:lvl1pPr>
            <a:lvl2pPr>
              <a:defRPr sz="8820"/>
            </a:lvl2pPr>
            <a:lvl3pPr>
              <a:defRPr sz="756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983790" y="12960106"/>
            <a:ext cx="9288931" cy="240101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040"/>
            </a:lvl1pPr>
            <a:lvl2pPr marL="1440180" indent="0">
              <a:buNone/>
              <a:defRPr sz="4410"/>
            </a:lvl2pPr>
            <a:lvl3pPr marL="2879725" indent="0">
              <a:buNone/>
              <a:defRPr sz="3780"/>
            </a:lvl3pPr>
            <a:lvl4pPr marL="4320540" indent="0">
              <a:buNone/>
              <a:defRPr sz="3150"/>
            </a:lvl4pPr>
            <a:lvl5pPr marL="5760085" indent="0">
              <a:buNone/>
              <a:defRPr sz="3150"/>
            </a:lvl5pPr>
            <a:lvl6pPr marL="7200265" indent="0">
              <a:buNone/>
              <a:defRPr sz="3150"/>
            </a:lvl6pPr>
            <a:lvl7pPr marL="8639810" indent="0">
              <a:buNone/>
              <a:defRPr sz="3150"/>
            </a:lvl7pPr>
            <a:lvl8pPr marL="10079990" indent="0">
              <a:buNone/>
              <a:defRPr sz="3150"/>
            </a:lvl8pPr>
            <a:lvl9pPr marL="11520170" indent="0">
              <a:buNone/>
              <a:defRPr sz="31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1980039" y="40040327"/>
            <a:ext cx="6480127" cy="2300019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9540187" y="40040327"/>
            <a:ext cx="9720191" cy="2300019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20340398" y="40040327"/>
            <a:ext cx="6480127" cy="2300019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3790" y="2880024"/>
            <a:ext cx="9288931" cy="10080082"/>
          </a:xfrm>
          <a:prstGeom prst="rect">
            <a:avLst/>
          </a:prstGeom>
        </p:spPr>
        <p:txBody>
          <a:bodyPr anchor="b"/>
          <a:lstStyle>
            <a:lvl1pPr>
              <a:defRPr sz="1008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2243991" y="6220051"/>
            <a:ext cx="14580286" cy="307002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80"/>
            </a:lvl1pPr>
            <a:lvl2pPr marL="1440180" indent="0">
              <a:buNone/>
              <a:defRPr sz="8820"/>
            </a:lvl2pPr>
            <a:lvl3pPr marL="2879725" indent="0">
              <a:buNone/>
              <a:defRPr sz="7560"/>
            </a:lvl3pPr>
            <a:lvl4pPr marL="4320540" indent="0">
              <a:buNone/>
              <a:defRPr sz="6300"/>
            </a:lvl4pPr>
            <a:lvl5pPr marL="5760085" indent="0">
              <a:buNone/>
              <a:defRPr sz="6300"/>
            </a:lvl5pPr>
            <a:lvl6pPr marL="7200265" indent="0">
              <a:buNone/>
              <a:defRPr sz="6300"/>
            </a:lvl6pPr>
            <a:lvl7pPr marL="8639810" indent="0">
              <a:buNone/>
              <a:defRPr sz="6300"/>
            </a:lvl7pPr>
            <a:lvl8pPr marL="10079990" indent="0">
              <a:buNone/>
              <a:defRPr sz="6300"/>
            </a:lvl8pPr>
            <a:lvl9pPr marL="11520170" indent="0">
              <a:buNone/>
              <a:defRPr sz="63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983790" y="12960106"/>
            <a:ext cx="9288931" cy="240101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040"/>
            </a:lvl1pPr>
            <a:lvl2pPr marL="1440180" indent="0">
              <a:buNone/>
              <a:defRPr sz="4410"/>
            </a:lvl2pPr>
            <a:lvl3pPr marL="2879725" indent="0">
              <a:buNone/>
              <a:defRPr sz="3780"/>
            </a:lvl3pPr>
            <a:lvl4pPr marL="4320540" indent="0">
              <a:buNone/>
              <a:defRPr sz="3150"/>
            </a:lvl4pPr>
            <a:lvl5pPr marL="5760085" indent="0">
              <a:buNone/>
              <a:defRPr sz="3150"/>
            </a:lvl5pPr>
            <a:lvl6pPr marL="7200265" indent="0">
              <a:buNone/>
              <a:defRPr sz="3150"/>
            </a:lvl6pPr>
            <a:lvl7pPr marL="8639810" indent="0">
              <a:buNone/>
              <a:defRPr sz="3150"/>
            </a:lvl7pPr>
            <a:lvl8pPr marL="10079990" indent="0">
              <a:buNone/>
              <a:defRPr sz="3150"/>
            </a:lvl8pPr>
            <a:lvl9pPr marL="11520170" indent="0">
              <a:buNone/>
              <a:defRPr sz="31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1980039" y="40040327"/>
            <a:ext cx="6480127" cy="2300019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9540187" y="40040327"/>
            <a:ext cx="9720191" cy="2300019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20340398" y="40040327"/>
            <a:ext cx="6480127" cy="2300019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0039" y="2300019"/>
            <a:ext cx="24840487" cy="8350071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980039" y="11500094"/>
            <a:ext cx="24840487" cy="2741022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1980039" y="40040327"/>
            <a:ext cx="6480127" cy="2300019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9540187" y="40040327"/>
            <a:ext cx="9720191" cy="2300019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20340398" y="40040327"/>
            <a:ext cx="6480127" cy="2300019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20610404" y="2300019"/>
            <a:ext cx="6210121" cy="36610302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980039" y="2300019"/>
            <a:ext cx="18270358" cy="366103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1980039" y="40040327"/>
            <a:ext cx="6480127" cy="2300019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9540187" y="40040327"/>
            <a:ext cx="9720191" cy="2300019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20340398" y="40040327"/>
            <a:ext cx="6480127" cy="2300019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F:/2026/9月/Co2-2/墙报模板80x120cm_画板 1.jpg墙报模板80x120cm_画板 1"/>
          <p:cNvPicPr>
            <a:picLocks noChangeAspect="1"/>
          </p:cNvPicPr>
          <p:nvPr userDrawn="1"/>
        </p:nvPicPr>
        <p:blipFill>
          <a:blip r:embed="rId12"/>
          <a:srcRect l="4" r="4"/>
          <a:stretch>
            <a:fillRect/>
          </a:stretch>
        </p:blipFill>
        <p:spPr>
          <a:xfrm>
            <a:off x="0" y="0"/>
            <a:ext cx="28797389" cy="4320031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2879725" rtl="0" eaLnBrk="1" latinLnBrk="0" hangingPunct="1">
        <a:lnSpc>
          <a:spcPct val="90000"/>
        </a:lnSpc>
        <a:spcBef>
          <a:spcPct val="0"/>
        </a:spcBef>
        <a:buNone/>
        <a:defRPr sz="138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20090" indent="-720090" algn="l" defTabSz="2879725" rtl="0" eaLnBrk="1" latinLnBrk="0" hangingPunct="1">
        <a:lnSpc>
          <a:spcPct val="90000"/>
        </a:lnSpc>
        <a:spcBef>
          <a:spcPts val="3155"/>
        </a:spcBef>
        <a:buFont typeface="Arial" panose="020B0604020202020204" pitchFamily="34" charset="0"/>
        <a:buChar char="•"/>
        <a:defRPr sz="8820" kern="1200">
          <a:solidFill>
            <a:schemeClr val="tx1"/>
          </a:solidFill>
          <a:latin typeface="+mn-lt"/>
          <a:ea typeface="+mn-ea"/>
          <a:cs typeface="+mn-cs"/>
        </a:defRPr>
      </a:lvl1pPr>
      <a:lvl2pPr marL="2160270" indent="-720090" algn="l" defTabSz="2879725" rtl="0" eaLnBrk="1" latinLnBrk="0" hangingPunct="1">
        <a:lnSpc>
          <a:spcPct val="90000"/>
        </a:lnSpc>
        <a:spcBef>
          <a:spcPts val="158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2pPr>
      <a:lvl3pPr marL="3599815" indent="-720090" algn="l" defTabSz="2879725" rtl="0" eaLnBrk="1" latinLnBrk="0" hangingPunct="1">
        <a:lnSpc>
          <a:spcPct val="90000"/>
        </a:lnSpc>
        <a:spcBef>
          <a:spcPts val="1580"/>
        </a:spcBef>
        <a:buFont typeface="Arial" panose="020B0604020202020204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3pPr>
      <a:lvl4pPr marL="5039995" indent="-720090" algn="l" defTabSz="2879725" rtl="0" eaLnBrk="1" latinLnBrk="0" hangingPunct="1">
        <a:lnSpc>
          <a:spcPct val="90000"/>
        </a:lnSpc>
        <a:spcBef>
          <a:spcPts val="1580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4pPr>
      <a:lvl5pPr marL="6480175" indent="-720090" algn="l" defTabSz="2879725" rtl="0" eaLnBrk="1" latinLnBrk="0" hangingPunct="1">
        <a:lnSpc>
          <a:spcPct val="90000"/>
        </a:lnSpc>
        <a:spcBef>
          <a:spcPts val="1580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5pPr>
      <a:lvl6pPr marL="7919720" indent="-720090" algn="l" defTabSz="2879725" rtl="0" eaLnBrk="1" latinLnBrk="0" hangingPunct="1">
        <a:lnSpc>
          <a:spcPct val="90000"/>
        </a:lnSpc>
        <a:spcBef>
          <a:spcPts val="1580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6pPr>
      <a:lvl7pPr marL="9360535" indent="-720090" algn="l" defTabSz="2879725" rtl="0" eaLnBrk="1" latinLnBrk="0" hangingPunct="1">
        <a:lnSpc>
          <a:spcPct val="90000"/>
        </a:lnSpc>
        <a:spcBef>
          <a:spcPts val="1580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7pPr>
      <a:lvl8pPr marL="10800080" indent="-720090" algn="l" defTabSz="2879725" rtl="0" eaLnBrk="1" latinLnBrk="0" hangingPunct="1">
        <a:lnSpc>
          <a:spcPct val="90000"/>
        </a:lnSpc>
        <a:spcBef>
          <a:spcPts val="1580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8pPr>
      <a:lvl9pPr marL="12240260" indent="-720090" algn="l" defTabSz="2879725" rtl="0" eaLnBrk="1" latinLnBrk="0" hangingPunct="1">
        <a:lnSpc>
          <a:spcPct val="90000"/>
        </a:lnSpc>
        <a:spcBef>
          <a:spcPts val="1580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1pPr>
      <a:lvl2pPr marL="1440180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2pPr>
      <a:lvl3pPr marL="2879725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3pPr>
      <a:lvl4pPr marL="4320540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4pPr>
      <a:lvl5pPr marL="5760085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5pPr>
      <a:lvl6pPr marL="7200265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6pPr>
      <a:lvl7pPr marL="8639810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7pPr>
      <a:lvl8pPr marL="10079990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8pPr>
      <a:lvl9pPr marL="11520170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  <p:custDataLst>
      <p:tags r:id="rId1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NEW_CREATE" val="1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宽屏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8" baseType="lpstr">
      <vt:lpstr>Arial</vt:lpstr>
      <vt:lpstr>宋体</vt:lpstr>
      <vt:lpstr>Wingdings</vt:lpstr>
      <vt:lpstr>微软雅黑</vt:lpstr>
      <vt:lpstr>Arial Unicode MS</vt:lpstr>
      <vt:lpstr>Calibri</vt:lpstr>
      <vt:lpstr>WPS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</dc:creator>
  <cp:lastModifiedBy>你在等待着谁建筑了城堡</cp:lastModifiedBy>
  <cp:revision>11</cp:revision>
  <dcterms:created xsi:type="dcterms:W3CDTF">2023-08-09T12:44:00Z</dcterms:created>
  <dcterms:modified xsi:type="dcterms:W3CDTF">2026-10-06T13:29:56Z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563EB54FBEC74BEE80C52C57B5892CE5_13</vt:lpwstr>
  </property>
</Properties>
</file>